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2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D323776-2F9F-6586-D975-57C18E01C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Заголовок 12">
            <a:extLst>
              <a:ext uri="{FF2B5EF4-FFF2-40B4-BE49-F238E27FC236}">
                <a16:creationId xmlns:a16="http://schemas.microsoft.com/office/drawing/2014/main" id="{7EBDBC04-3AFA-C03A-5A0A-273FC99A9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301869"/>
            <a:ext cx="10131425" cy="1456267"/>
          </a:xfrm>
        </p:spPr>
        <p:txBody>
          <a:bodyPr>
            <a:normAutofit/>
          </a:bodyPr>
          <a:lstStyle/>
          <a:p>
            <a:r>
              <a:rPr lang="ru-RU" sz="6600" dirty="0">
                <a:solidFill>
                  <a:srgbClr val="0070C0"/>
                </a:solidFill>
              </a:rPr>
              <a:t>Орбитальные станции</a:t>
            </a:r>
          </a:p>
        </p:txBody>
      </p:sp>
    </p:spTree>
    <p:extLst>
      <p:ext uri="{BB962C8B-B14F-4D97-AF65-F5344CB8AC3E}">
        <p14:creationId xmlns:p14="http://schemas.microsoft.com/office/powerpoint/2010/main" val="1171968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6024214-8111-0342-4323-EC4A2593F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6" y="5233915"/>
            <a:ext cx="10131427" cy="319597"/>
          </a:xfrm>
        </p:spPr>
        <p:txBody>
          <a:bodyPr>
            <a:noAutofit/>
          </a:bodyPr>
          <a:lstStyle/>
          <a:p>
            <a:pPr algn="ctr"/>
            <a:r>
              <a:rPr lang="ru-RU" dirty="0"/>
              <a:t>Орбитальная станция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21CE63D-C6C7-C6FF-3D32-16E0468B318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8099" b="8099"/>
          <a:stretch>
            <a:fillRect/>
          </a:stretch>
        </p:blipFill>
        <p:spPr>
          <a:xfrm>
            <a:off x="0" y="0"/>
            <a:ext cx="12192000" cy="51085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E42FEB62-9A6E-0ED7-80E9-B49691C7A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5578184"/>
            <a:ext cx="12192000" cy="892053"/>
          </a:xfrm>
        </p:spPr>
        <p:txBody>
          <a:bodyPr>
            <a:noAutofit/>
          </a:bodyPr>
          <a:lstStyle/>
          <a:p>
            <a:r>
              <a:rPr lang="ru-RU" sz="1600" b="0" i="0" dirty="0">
                <a:effectLst/>
              </a:rPr>
              <a:t>Это космический аппарат, предназначенный для долговременного пребывания людей на околоземной орбите с целью проведения научных исследований в условиях космического пространства, наблюдений за поверхностью и атмосферой планеты, астрономических наблюдений.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732539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F4E772-9A10-BA27-0251-338BA0F8C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5566635"/>
            <a:ext cx="10131427" cy="359253"/>
          </a:xfrm>
        </p:spPr>
        <p:txBody>
          <a:bodyPr>
            <a:noAutofit/>
          </a:bodyPr>
          <a:lstStyle/>
          <a:p>
            <a:pPr algn="ctr"/>
            <a:r>
              <a:rPr lang="ru-RU" dirty="0">
                <a:effectLst/>
                <a:ea typeface="Times New Roman" panose="02020603050405020304" pitchFamily="18" charset="0"/>
              </a:rPr>
              <a:t>Электроснабжение станции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A9CE926-905D-B756-738D-0401F750201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5722" b="15722"/>
          <a:stretch>
            <a:fillRect/>
          </a:stretch>
        </p:blipFill>
        <p:spPr>
          <a:xfrm>
            <a:off x="0" y="0"/>
            <a:ext cx="12192000" cy="55514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CE71D049-131D-DE89-8441-EEE020D33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5925888"/>
            <a:ext cx="12191999" cy="932112"/>
          </a:xfrm>
        </p:spPr>
        <p:txBody>
          <a:bodyPr>
            <a:normAutofit/>
          </a:bodyPr>
          <a:lstStyle/>
          <a:p>
            <a:r>
              <a:rPr lang="ru-RU" dirty="0">
                <a:effectLst/>
                <a:ea typeface="Calibri" panose="020F0502020204030204" pitchFamily="34" charset="0"/>
              </a:rPr>
              <a:t>Единственным источником электрической энергии для МКС является Солнце, свет которого солнечные батареи станции преобразуют в электроэнергию. Первоначально планировалось, что станция будет обеспечиваться электроэнергией с помощью российского модуля Научно-энергетическая платформа (НЭП). Однако после катастрофы шаттла «Колумбия» программа сборки станции и график полётов шаттлов были пересмотрены.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3207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F50531-1664-3161-4C3F-E267DC187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49917"/>
            <a:ext cx="12192000" cy="361197"/>
          </a:xfrm>
        </p:spPr>
        <p:txBody>
          <a:bodyPr>
            <a:noAutofit/>
          </a:bodyPr>
          <a:lstStyle/>
          <a:p>
            <a:pPr algn="ctr"/>
            <a:r>
              <a:rPr lang="ru-RU" dirty="0"/>
              <a:t>Российская орбитальная станция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6254EF3-BBDC-4577-02AA-2F7AA493432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1204" b="11204"/>
          <a:stretch>
            <a:fillRect/>
          </a:stretch>
        </p:blipFill>
        <p:spPr>
          <a:xfrm>
            <a:off x="0" y="0"/>
            <a:ext cx="12192000" cy="52179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1A7789C0-036A-01E4-3408-9BE656477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5643079"/>
            <a:ext cx="12192000" cy="1084892"/>
          </a:xfrm>
        </p:spPr>
        <p:txBody>
          <a:bodyPr>
            <a:normAutofit/>
          </a:bodyPr>
          <a:lstStyle/>
          <a:p>
            <a:r>
              <a:rPr lang="ru-RU" sz="1600" dirty="0">
                <a:effectLst/>
                <a:ea typeface="Calibri" panose="020F0502020204030204" pitchFamily="34" charset="0"/>
              </a:rPr>
              <a:t>С начала 1990-х годов отечественные специалисты обсуждают различные концепты Российской орбитальной станции (РОС). Например, рассматривались варианты под рабочими названиями «Мир-2», «Русь» и «Надежда». Но ни один из них не получил поддержки, ведь все ресурсы уходили на строительство МКС. После большого перерыва в декабре 2014 года официально объявили, что, когда срок эксплуатации МКС подойдёт к концу, наша страна будет готовить ей замену.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375300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5CA99AB-23D6-EC5E-99E6-4605B5B4A20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9722" b="9722"/>
          <a:stretch>
            <a:fillRect/>
          </a:stretch>
        </p:blipFill>
        <p:spPr>
          <a:xfrm>
            <a:off x="0" y="0"/>
            <a:ext cx="12192000" cy="5524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9208B313-C87E-8C0E-6807-65C798A56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5524150"/>
            <a:ext cx="12192000" cy="1333850"/>
          </a:xfrm>
        </p:spPr>
        <p:txBody>
          <a:bodyPr>
            <a:normAutofit/>
          </a:bodyPr>
          <a:lstStyle/>
          <a:p>
            <a:r>
              <a:rPr lang="ru-RU" dirty="0">
                <a:effectLst/>
                <a:ea typeface="Calibri" panose="020F0502020204030204" pitchFamily="34" charset="0"/>
              </a:rPr>
              <a:t>Государственные космические агентства редко позволяют себе пофантазировать и заглянуть в будущее дальше чем на 20–30 лет. Совсем другое дело — частники. Российская группа компаний «Галактика» разрабатывает проект настоящего орбитального города на 10 тысяч жителей. Её сотрудники учли опыт предшественников, которые занимались вопросами космических колоний, и соединили в своей концепции лучшие теоретические достижения Принстонского и Стэнфордского университетов. Они остановили свой выбор на вращающемся жилом торе диаметром 2 километра. Материал для его сооружения можно добывать на Луне, отправляя в космос готовые элементы конструкции с помощью электромагнитной катапульты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75695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ная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TM03457452[[fn=Небесная]]</Template>
  <TotalTime>94</TotalTime>
  <Words>264</Words>
  <Application>Microsoft Office PowerPoint</Application>
  <PresentationFormat>Широкоэкранный</PresentationFormat>
  <Paragraphs>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Небесная</vt:lpstr>
      <vt:lpstr>Орбитальные станции</vt:lpstr>
      <vt:lpstr>Орбитальная станция</vt:lpstr>
      <vt:lpstr>Электроснабжение станции</vt:lpstr>
      <vt:lpstr>Российская орбитальная станция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Орбитальные станции</dc:title>
  <dc:creator>rotma</dc:creator>
  <cp:lastModifiedBy> </cp:lastModifiedBy>
  <cp:revision>1</cp:revision>
  <dcterms:created xsi:type="dcterms:W3CDTF">2022-05-29T18:17:17Z</dcterms:created>
  <dcterms:modified xsi:type="dcterms:W3CDTF">2022-05-29T19:51:25Z</dcterms:modified>
</cp:coreProperties>
</file>

<file path=docProps/thumbnail.jpeg>
</file>